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Libre Franklin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bold.fntdata"/><Relationship Id="rId30" Type="http://schemas.openxmlformats.org/officeDocument/2006/relationships/font" Target="fonts/LibreFranklin-regular.fntdata"/><Relationship Id="rId11" Type="http://schemas.openxmlformats.org/officeDocument/2006/relationships/slide" Target="slides/slide6.xml"/><Relationship Id="rId33" Type="http://schemas.openxmlformats.org/officeDocument/2006/relationships/font" Target="fonts/LibreFranklin-boldItalic.fntdata"/><Relationship Id="rId10" Type="http://schemas.openxmlformats.org/officeDocument/2006/relationships/slide" Target="slides/slide5.xml"/><Relationship Id="rId32" Type="http://schemas.openxmlformats.org/officeDocument/2006/relationships/font" Target="fonts/LibreFranklin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welcome by Rachel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342bbe5f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342bbe5f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Rachel talks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2fd7f04e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2fd7f04e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Stacey talks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2fd7f04e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2fd7f04e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Stacey introduces the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to Beth, Chris and Rin’s presentation media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a475667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0a4756673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a4756673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0a4756673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a4756673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0a47566731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a47566731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0a47566731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3d0b211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3d0b211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2fd7f04e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2fd7f04e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Stacey moderates questions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2fd7f04e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2fd7f04e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to Richard, Kevin, Shyam’s media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ba0008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ba0008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welcome by Rachel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2fd7f04e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2fd7f04e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Stacey moderates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2fd7f04e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2fd7f04e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introduces leilani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(leilani decides if to add her slides her or make her own slidedeck)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2fd7f04e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2fd7f04e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342bbe5f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342bbe5f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2fd7f04e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2fd7f04e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2fd7f04e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2fd7f04e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Introduces Stacey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2fd7f04e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2fd7f04e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Stacey talks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2fd7f04e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2fd7f04e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Stacey talks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2fd7f04e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2fd7f04e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Stacey talks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2fd7f04e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2fd7f04e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Stacey talks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fd7f04e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2fd7f04e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talks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342bbe5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342bbe5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Rachel talks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15668" l="0" r="0" t="0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CsBLy86dcpo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outu.be/gH4FxmgqZEo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youtu.be/YW2J9WleAM0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CsBLy86dcpo" TargetMode="External"/><Relationship Id="rId4" Type="http://schemas.openxmlformats.org/officeDocument/2006/relationships/hyperlink" Target="https://youtu.be/gH4FxmgqZEo" TargetMode="External"/><Relationship Id="rId5" Type="http://schemas.openxmlformats.org/officeDocument/2006/relationships/hyperlink" Target="https://youtu.be/YW2J9WleAM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506825" y="1477550"/>
            <a:ext cx="8520600" cy="17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Everett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Country Ski Class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29575" y="3613800"/>
            <a:ext cx="8797800" cy="13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Please rename your self with your first and last name. You may also add your pronouns if you with.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00" y="3724072"/>
            <a:ext cx="2726724" cy="9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3211500" cy="538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Course Materials:</a:t>
            </a:r>
            <a:endParaRPr sz="3000"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75300"/>
            <a:ext cx="3019725" cy="19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/>
          <p:nvPr/>
        </p:nvSpPr>
        <p:spPr>
          <a:xfrm>
            <a:off x="2171950" y="3985250"/>
            <a:ext cx="983400" cy="3042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/>
          <p:nvPr/>
        </p:nvSpPr>
        <p:spPr>
          <a:xfrm rot="1802963">
            <a:off x="1414955" y="3676417"/>
            <a:ext cx="693165" cy="30431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8000" y="1531500"/>
            <a:ext cx="5316000" cy="306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3919500" y="2288000"/>
            <a:ext cx="4048200" cy="23403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616375" y="1976250"/>
            <a:ext cx="9020400" cy="24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Format: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Approximately</a:t>
            </a:r>
            <a:r>
              <a:rPr lang="en" sz="2400">
                <a:solidFill>
                  <a:schemeClr val="dk1"/>
                </a:solidFill>
              </a:rPr>
              <a:t> 30 minutes per presentation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Questions: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Put questions in chat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Will be answered at end of presentation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Lectures will be posted under “course materials”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24" name="Google Shape;124;p23"/>
          <p:cNvSpPr txBox="1"/>
          <p:nvPr>
            <p:ph type="title"/>
          </p:nvPr>
        </p:nvSpPr>
        <p:spPr>
          <a:xfrm>
            <a:off x="753125" y="533875"/>
            <a:ext cx="32559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Presentations</a:t>
            </a:r>
            <a:r>
              <a:rPr lang="en" sz="3600"/>
              <a:t>: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804500" y="2489625"/>
            <a:ext cx="4523700" cy="24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Presenters: </a:t>
            </a:r>
            <a:endParaRPr sz="3000">
              <a:solidFill>
                <a:schemeClr val="dk1"/>
              </a:solidFill>
            </a:endParaRPr>
          </a:p>
          <a:p>
            <a:pPr indent="-419100" lvl="0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Beth Crispin</a:t>
            </a:r>
            <a:endParaRPr sz="3000">
              <a:solidFill>
                <a:srgbClr val="000000"/>
              </a:solidFill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Chris Opie</a:t>
            </a:r>
            <a:endParaRPr sz="3000">
              <a:solidFill>
                <a:srgbClr val="000000"/>
              </a:solidFill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Rin Stone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30" name="Google Shape;130;p24"/>
          <p:cNvSpPr txBox="1"/>
          <p:nvPr>
            <p:ph type="title"/>
          </p:nvPr>
        </p:nvSpPr>
        <p:spPr>
          <a:xfrm>
            <a:off x="424625" y="667325"/>
            <a:ext cx="68955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Clothing and More Presentation: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Looking down on a path in a forest in winter" id="136" name="Google Shape;136;p25"/>
          <p:cNvPicPr preferRelativeResize="0"/>
          <p:nvPr/>
        </p:nvPicPr>
        <p:blipFill rotWithShape="1">
          <a:blip r:embed="rId3">
            <a:alphaModFix/>
          </a:blip>
          <a:srcRect b="2918" l="0" r="0" t="12493"/>
          <a:stretch/>
        </p:blipFill>
        <p:spPr>
          <a:xfrm>
            <a:off x="15" y="8"/>
            <a:ext cx="9143987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/>
          <p:nvPr/>
        </p:nvSpPr>
        <p:spPr>
          <a:xfrm>
            <a:off x="565412" y="1246274"/>
            <a:ext cx="2777400" cy="7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/>
          <p:nvPr/>
        </p:nvSpPr>
        <p:spPr>
          <a:xfrm>
            <a:off x="565412" y="1363436"/>
            <a:ext cx="2776500" cy="2533800"/>
          </a:xfrm>
          <a:prstGeom prst="rect">
            <a:avLst/>
          </a:prstGeom>
          <a:solidFill>
            <a:schemeClr val="dk1">
              <a:alpha val="96860"/>
            </a:scheme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type="ctrTitle"/>
          </p:nvPr>
        </p:nvSpPr>
        <p:spPr>
          <a:xfrm>
            <a:off x="674632" y="1743680"/>
            <a:ext cx="25593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1923"/>
              <a:buFont typeface="Franklin Gothic"/>
              <a:buNone/>
            </a:pPr>
            <a:r>
              <a:rPr lang="en">
                <a:solidFill>
                  <a:schemeClr val="lt1"/>
                </a:solidFill>
              </a:rPr>
              <a:t>CLOTHING, 10 ESSENTIALS &amp; HYPOTHERMIA </a:t>
            </a:r>
            <a:endParaRPr/>
          </a:p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674632" y="2958937"/>
            <a:ext cx="255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500"/>
              <a:buNone/>
            </a:pPr>
            <a:r>
              <a:rPr lang="en" sz="800"/>
              <a:t>EVERETT CROSS COUNTRY SKI COURSE – JANUARY 2021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7500"/>
              <a:buNone/>
            </a:pPr>
            <a:r>
              <a:rPr lang="en" sz="800"/>
              <a:t>RIN STONE, BETH CRISPIN, CHRIS OPIE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75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684" y="485775"/>
            <a:ext cx="7336631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669" y="435769"/>
            <a:ext cx="7586663" cy="427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853" y="675084"/>
            <a:ext cx="6922294" cy="379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479425" y="914875"/>
            <a:ext cx="8520600" cy="37395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</a:rPr>
              <a:t>Clothing: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https://www.youtube.com/watch?v=CsBLy86dcpo</a:t>
            </a:r>
            <a:endParaRPr sz="2300" u="sng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</a:rPr>
              <a:t>10 Essentials: </a:t>
            </a:r>
            <a:r>
              <a:rPr lang="en" sz="2900" u="sng">
                <a:solidFill>
                  <a:schemeClr val="hlink"/>
                </a:solidFill>
                <a:hlinkClick r:id="rId4"/>
              </a:rPr>
              <a:t>https://youtu.be/gH4FxmgqZEo</a:t>
            </a:r>
            <a:endParaRPr sz="2800" u="sng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</a:rPr>
              <a:t>Hypothermia: </a:t>
            </a:r>
            <a:r>
              <a:rPr lang="en" sz="3000" u="sng">
                <a:solidFill>
                  <a:schemeClr val="hlink"/>
                </a:solidFill>
                <a:hlinkClick r:id="rId5"/>
              </a:rPr>
              <a:t>https://youtu.be/YW2J9WleAM0</a:t>
            </a: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83550" y="472250"/>
            <a:ext cx="57969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Clothing and More Lecture:</a:t>
            </a:r>
            <a:endParaRPr sz="3600"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275" y="1157025"/>
            <a:ext cx="6830608" cy="398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17900" y="2895400"/>
            <a:ext cx="5899500" cy="15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Presenter: </a:t>
            </a:r>
            <a:endParaRPr sz="3000">
              <a:solidFill>
                <a:schemeClr val="dk1"/>
              </a:solidFill>
            </a:endParaRPr>
          </a:p>
          <a:p>
            <a:pPr indent="-419100" lvl="0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Erik Tuvey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72" name="Google Shape;172;p31"/>
          <p:cNvSpPr txBox="1"/>
          <p:nvPr>
            <p:ph type="title"/>
          </p:nvPr>
        </p:nvSpPr>
        <p:spPr>
          <a:xfrm>
            <a:off x="417900" y="482525"/>
            <a:ext cx="41541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Skis, Boots, Poles</a:t>
            </a:r>
            <a:r>
              <a:rPr lang="en" sz="3600"/>
              <a:t>: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506825" y="1477550"/>
            <a:ext cx="8520600" cy="17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Everett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Country Ski Class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29575" y="3613800"/>
            <a:ext cx="8520600" cy="13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Course Coordinator: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Rachel Shafer 	206-890-8881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517025" y="498350"/>
            <a:ext cx="41541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Skis, Boots, Poles:</a:t>
            </a:r>
            <a:endParaRPr sz="3600"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000" y="1268450"/>
            <a:ext cx="6639646" cy="387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845575" y="2066100"/>
            <a:ext cx="8567400" cy="30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Field Trip Information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Covid Protocol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Skill Surveys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Parking</a:t>
            </a:r>
            <a:r>
              <a:rPr lang="en" sz="2400">
                <a:solidFill>
                  <a:srgbClr val="000000"/>
                </a:solidFill>
              </a:rPr>
              <a:t> and Trail Passes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Rental Information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Communication Plan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4" name="Google Shape;184;p33"/>
          <p:cNvSpPr txBox="1"/>
          <p:nvPr>
            <p:ph type="title"/>
          </p:nvPr>
        </p:nvSpPr>
        <p:spPr>
          <a:xfrm>
            <a:off x="352775" y="338775"/>
            <a:ext cx="78603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Field Trip Coordinator: Leilani Cramer</a:t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52750" y="451725"/>
            <a:ext cx="2787900" cy="736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Field Trips</a:t>
            </a:r>
            <a:r>
              <a:rPr lang="en" sz="3600"/>
              <a:t>:</a:t>
            </a:r>
            <a:endParaRPr sz="3600"/>
          </a:p>
        </p:txBody>
      </p:sp>
      <p:pic>
        <p:nvPicPr>
          <p:cNvPr id="190" name="Google Shape;1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000" y="1268450"/>
            <a:ext cx="6639646" cy="387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52750" y="451725"/>
            <a:ext cx="5160600" cy="772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Signing up for Ski Trips</a:t>
            </a:r>
            <a:r>
              <a:rPr lang="en" sz="3600"/>
              <a:t>: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69700" y="3182600"/>
            <a:ext cx="81582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Lecture Coordinator</a:t>
            </a:r>
            <a:r>
              <a:rPr lang="en" sz="3600"/>
              <a:t>: Stacey Sambrook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294300" y="2214300"/>
            <a:ext cx="8849700" cy="29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Inspire people of all ages and abilities to learn, develop, and grow in the sport of cross country skiing.  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Provide</a:t>
            </a:r>
            <a:r>
              <a:rPr lang="en" sz="2400">
                <a:solidFill>
                  <a:schemeClr val="dk1"/>
                </a:solidFill>
              </a:rPr>
              <a:t> opportunities for beginners to advanced skiers to engage in exhilarating and health-promoting fun for while experiencing the natural beauty of the outdoors.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619675" y="482525"/>
            <a:ext cx="19059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Mission</a:t>
            </a:r>
            <a:r>
              <a:rPr lang="en" sz="3600"/>
              <a:t>: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147150" y="3285275"/>
            <a:ext cx="8849700" cy="16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Volunteers who love to share and have fun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</a:t>
            </a:r>
            <a:r>
              <a:rPr lang="en" sz="2400">
                <a:solidFill>
                  <a:schemeClr val="dk1"/>
                </a:solidFill>
              </a:rPr>
              <a:t>assionate about building a supportive, welcoming ski community 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558075" y="574925"/>
            <a:ext cx="31275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Who Are We?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701850" y="2227825"/>
            <a:ext cx="8712600" cy="32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Come prepared for learning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Ask questions (no silly questions)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Speak up if you are uncomfortable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Cold, hungry, tired, confused, etc.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Be safe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Have FUN!!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204600" y="616000"/>
            <a:ext cx="47952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Your Responsibilities</a:t>
            </a:r>
            <a:r>
              <a:rPr lang="en" sz="3600"/>
              <a:t>: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98050" y="1940350"/>
            <a:ext cx="8249100" cy="28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Please have camera on for introductions</a:t>
            </a:r>
            <a:endParaRPr b="1" sz="3000">
              <a:solidFill>
                <a:srgbClr val="000000"/>
              </a:solidFill>
            </a:endParaRPr>
          </a:p>
          <a:p>
            <a:pPr indent="-419100" lvl="0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Name</a:t>
            </a:r>
            <a:endParaRPr sz="3000">
              <a:solidFill>
                <a:srgbClr val="000000"/>
              </a:solidFill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Experience skiing</a:t>
            </a:r>
            <a:endParaRPr sz="3000">
              <a:solidFill>
                <a:srgbClr val="000000"/>
              </a:solidFill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Reason for taking class</a:t>
            </a:r>
            <a:endParaRPr sz="3000">
              <a:solidFill>
                <a:srgbClr val="000000"/>
              </a:solidFill>
            </a:endParaRPr>
          </a:p>
          <a:p>
            <a:pPr indent="-4191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Something fun about you (or not so fun)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352750" y="646775"/>
            <a:ext cx="29325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Introductions: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681275" y="2571750"/>
            <a:ext cx="7053000" cy="23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Attend lecture and 3 field trips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1 club ski trip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Low Impact Recreation Course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Avalanche Awareness Course 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681275" y="605725"/>
            <a:ext cx="57354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Graduation Requirements</a:t>
            </a:r>
            <a:r>
              <a:rPr lang="en" sz="3600"/>
              <a:t>: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3827100" cy="538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Manage Registration: </a:t>
            </a:r>
            <a:endParaRPr sz="300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75300"/>
            <a:ext cx="5224976" cy="33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/>
          <p:nvPr/>
        </p:nvSpPr>
        <p:spPr>
          <a:xfrm>
            <a:off x="4138800" y="4322800"/>
            <a:ext cx="983400" cy="3042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/>
          <p:nvPr/>
        </p:nvSpPr>
        <p:spPr>
          <a:xfrm rot="1802963">
            <a:off x="3410080" y="4046842"/>
            <a:ext cx="693165" cy="304311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275" y="152400"/>
            <a:ext cx="178187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/>
          <p:nvPr/>
        </p:nvSpPr>
        <p:spPr>
          <a:xfrm>
            <a:off x="6555275" y="152400"/>
            <a:ext cx="375600" cy="49230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